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3" r:id="rId8"/>
    <p:sldId id="268" r:id="rId9"/>
    <p:sldId id="269" r:id="rId10"/>
    <p:sldId id="272" r:id="rId11"/>
    <p:sldId id="271" r:id="rId12"/>
    <p:sldId id="270" r:id="rId13"/>
    <p:sldId id="262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 varScale="1">
        <p:scale>
          <a:sx n="65" d="100"/>
          <a:sy n="65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6C7A5-F9AC-4BAF-AE39-B90F86ADA0C0}" type="datetimeFigureOut">
              <a:rPr lang="en-US" smtClean="0"/>
              <a:pPr/>
              <a:t>04-12-13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28DE3-AE44-470B-9005-D70332781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3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ঋণদানের</a:t>
            </a:r>
            <a:r>
              <a:rPr lang="en-US" dirty="0" smtClean="0"/>
              <a:t> </a:t>
            </a:r>
            <a:r>
              <a:rPr lang="en-US" dirty="0" err="1" smtClean="0"/>
              <a:t>শেষ</a:t>
            </a:r>
            <a:r>
              <a:rPr lang="en-US" dirty="0" smtClean="0"/>
              <a:t> </a:t>
            </a:r>
            <a:r>
              <a:rPr lang="en-US" dirty="0" err="1" smtClean="0"/>
              <a:t>আশ্রয়স্থল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কেন্দ্রীয়</a:t>
            </a:r>
            <a:r>
              <a:rPr lang="en-US" sz="2000" dirty="0" smtClean="0"/>
              <a:t> </a:t>
            </a:r>
            <a:r>
              <a:rPr lang="en-US" sz="2000" dirty="0" err="1" smtClean="0"/>
              <a:t>ব্যাংক</a:t>
            </a:r>
            <a:r>
              <a:rPr lang="en-US" sz="2000" dirty="0" smtClean="0"/>
              <a:t> </a:t>
            </a:r>
            <a:r>
              <a:rPr lang="en-US" sz="2000" dirty="0" err="1" smtClean="0"/>
              <a:t>সর্ব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পর্যায়ের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ঋণদাতা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বাণিজ্যিক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আর্থিক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সংকটের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সম্মুখীন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ঋণ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গ্রহণে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ব্যর্থ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শরনাপন্ন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/>
          </a:p>
        </p:txBody>
      </p:sp>
      <p:pic>
        <p:nvPicPr>
          <p:cNvPr id="7" name="Content Placeholder 6" descr="th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38800" y="1676400"/>
            <a:ext cx="2514600" cy="1905000"/>
          </a:xfrm>
        </p:spPr>
      </p:pic>
      <p:pic>
        <p:nvPicPr>
          <p:cNvPr id="8" name="Picture 7" descr="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810000"/>
            <a:ext cx="2514600" cy="1905000"/>
          </a:xfrm>
          <a:prstGeom prst="rect">
            <a:avLst/>
          </a:prstGeo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কার্যাবলি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এছাড়াও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কেন্দ্রয়ীব্যাংক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আরো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সম্পন্ন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যেমন,প্রত্যেক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কেন্দ্রয়ী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আন্তর্জাতিক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ভান্ডারও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বিশ্বব্যাংকের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প্রতিনিধি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স্বর্ণ,রৌপ্য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প্রভৃতি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মুল্যবান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ধাতু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এবংউপার্জিত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বৈদেশিক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সংরক্ষন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Program Files\Microsoft Office\MEDIA\CAGCAT10\j0088542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676400"/>
            <a:ext cx="3124200" cy="1219200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1580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124201"/>
            <a:ext cx="3124200" cy="685799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15799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810000"/>
            <a:ext cx="3505200" cy="762610"/>
          </a:xfrm>
          <a:prstGeom prst="rect">
            <a:avLst/>
          </a:prstGeom>
          <a:noFill/>
        </p:spPr>
      </p:pic>
      <p:pic>
        <p:nvPicPr>
          <p:cNvPr id="8" name="Picture 7" descr="tak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8800" y="4724400"/>
            <a:ext cx="2819400" cy="1676400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ব্যাংকসমুহ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1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১)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৩)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গৃহনির্মাণ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সংস্থা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(৪)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গ্রামীণ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ab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67400" y="1524000"/>
            <a:ext cx="2439277" cy="1676400"/>
          </a:xfrm>
        </p:spPr>
      </p:pic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1" y="3276600"/>
            <a:ext cx="2514600" cy="1538343"/>
          </a:xfrm>
          <a:prstGeom prst="rect">
            <a:avLst/>
          </a:prstGeom>
        </p:spPr>
      </p:pic>
      <p:pic>
        <p:nvPicPr>
          <p:cNvPr id="2050" name="Picture 2" descr="C:\Program Files\Microsoft Office\MEDIA\CAGCAT10\j018560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5140036"/>
            <a:ext cx="2362200" cy="171796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দলিয়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ব্য্ংকের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কার্যবলি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54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11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107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?</a:t>
            </a:r>
            <a:br>
              <a:rPr lang="en-US" sz="5300" dirty="0" smtClean="0">
                <a:latin typeface="NikoshBAN" pitchFamily="2" charset="0"/>
                <a:cs typeface="NikoshBAN" pitchFamily="2" charset="0"/>
              </a:rPr>
            </a:b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3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53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59162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কার্যবলী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বর্ননা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মো:শওকাত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আলী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পদল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গোট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শ্রেনী:নবম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বিষয়:সামাজিক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286000"/>
            <a:ext cx="2542162" cy="2438400"/>
          </a:xfrm>
          <a:prstGeom prst="rect">
            <a:avLst/>
          </a:prstGeom>
        </p:spPr>
      </p:pic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209800"/>
            <a:ext cx="2667000" cy="2461846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				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048000"/>
            <a:ext cx="2819400" cy="2667000"/>
          </a:xfrm>
          <a:prstGeom prst="rect">
            <a:avLst/>
          </a:prstGeom>
        </p:spPr>
      </p:pic>
      <p:pic>
        <p:nvPicPr>
          <p:cNvPr id="5" name="Picture 4" descr="ta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048000"/>
            <a:ext cx="2971800" cy="2590800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7086600" cy="3916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কার্যবলী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নিকাশঘর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বুঝতে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ঋণদানের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আশ্রয়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স্থল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আন্যান্য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ব্যাংকার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নিকাশ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bank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667000"/>
            <a:ext cx="3200400" cy="293333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ব্যাংকের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কার্যকলাপ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তও্বাধান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ওনিয়ন্ত্রন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করে,দেশের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ঋণ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প্রতিনিধি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আর্থিক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দাতা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হিসাবে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করেতাকে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</a:t>
            </a:r>
            <a:br>
              <a:rPr lang="en-US" sz="3200" dirty="0" smtClean="0">
                <a:latin typeface="NikoshBAN" pitchFamily="2" charset="0"/>
                <a:cs typeface="NikoshBAN" pitchFamily="2" charset="0"/>
              </a:rPr>
            </a:b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#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কার্যবলি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200" dirty="0" smtClean="0">
                <a:latin typeface="NikoshBAN" pitchFamily="2" charset="0"/>
                <a:cs typeface="NikoshBAN" pitchFamily="2" charset="0"/>
              </a:rPr>
            </a:br>
            <a:r>
              <a:rPr lang="en-US" sz="2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2000" dirty="0" smtClean="0">
                <a:latin typeface="NikoshBAN" pitchFamily="2" charset="0"/>
                <a:cs typeface="NikoshBAN" pitchFamily="2" charset="0"/>
              </a:rPr>
            </a:b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3" descr="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2438400"/>
            <a:ext cx="2819400" cy="2487706"/>
          </a:xfrm>
          <a:prstGeom prst="rect">
            <a:avLst/>
          </a:prstGeom>
        </p:spPr>
      </p:pic>
      <p:pic>
        <p:nvPicPr>
          <p:cNvPr id="8" name="Picture 7" descr="sao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91400" y="2895600"/>
            <a:ext cx="381000" cy="351692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:</a:t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কাগজী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প্রচলনের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একমাত্র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অধীকারি।দেশের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কাগজি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মুদ্রার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মুদ্রা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ব্যবস্থ্য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স্থিতিশীল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ব্যংকের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tak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62600" y="1981200"/>
            <a:ext cx="3048000" cy="2939143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সরকারের</a:t>
            </a:r>
            <a:r>
              <a:rPr lang="en-US" dirty="0" smtClean="0"/>
              <a:t> </a:t>
            </a:r>
            <a:r>
              <a:rPr lang="en-US" dirty="0" err="1" smtClean="0"/>
              <a:t>ব্যাংক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কেন্দ্রীয়</a:t>
            </a:r>
            <a:r>
              <a:rPr lang="en-US" sz="2000" dirty="0" smtClean="0"/>
              <a:t> </a:t>
            </a:r>
            <a:r>
              <a:rPr lang="en-US" sz="2000" dirty="0" err="1" smtClean="0"/>
              <a:t>ব্যাংক</a:t>
            </a:r>
            <a:r>
              <a:rPr lang="en-US" sz="2000" dirty="0" smtClean="0"/>
              <a:t> </a:t>
            </a:r>
            <a:r>
              <a:rPr lang="en-US" sz="2000" dirty="0" err="1" smtClean="0"/>
              <a:t>সরকারের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ব্যাংক</a:t>
            </a:r>
            <a:r>
              <a:rPr lang="en-US" sz="2000" dirty="0" smtClean="0"/>
              <a:t> </a:t>
            </a:r>
            <a:r>
              <a:rPr lang="en-US" sz="2000" dirty="0" err="1" smtClean="0"/>
              <a:t>হিসাবে</a:t>
            </a:r>
            <a:r>
              <a:rPr lang="en-US" sz="2000" dirty="0" smtClean="0"/>
              <a:t> </a:t>
            </a:r>
            <a:r>
              <a:rPr lang="en-US" sz="2000" dirty="0" err="1" smtClean="0"/>
              <a:t>কাজ</a:t>
            </a:r>
            <a:r>
              <a:rPr lang="en-US" sz="2000" dirty="0" smtClean="0"/>
              <a:t> </a:t>
            </a:r>
            <a:r>
              <a:rPr lang="en-US" sz="2000" dirty="0" err="1" smtClean="0"/>
              <a:t>করে।সরকারের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প্রতিনিধি</a:t>
            </a:r>
            <a:r>
              <a:rPr lang="en-US" sz="2000" dirty="0" smtClean="0"/>
              <a:t> </a:t>
            </a:r>
            <a:r>
              <a:rPr lang="en-US" sz="2000" dirty="0" err="1" smtClean="0"/>
              <a:t>হিসাবে</a:t>
            </a:r>
            <a:r>
              <a:rPr lang="en-US" sz="2000" dirty="0" smtClean="0"/>
              <a:t> </a:t>
            </a:r>
            <a:r>
              <a:rPr lang="en-US" sz="2000" dirty="0" err="1" smtClean="0"/>
              <a:t>বিনা</a:t>
            </a:r>
            <a:r>
              <a:rPr lang="en-US" sz="2000" dirty="0" smtClean="0"/>
              <a:t> </a:t>
            </a:r>
            <a:r>
              <a:rPr lang="en-US" sz="2000" dirty="0" err="1" smtClean="0"/>
              <a:t>খরচে</a:t>
            </a:r>
            <a:r>
              <a:rPr lang="en-US" sz="2000" dirty="0" smtClean="0"/>
              <a:t> </a:t>
            </a:r>
            <a:r>
              <a:rPr lang="en-US" sz="2000" dirty="0" err="1" smtClean="0"/>
              <a:t>বিভিন্ন</a:t>
            </a:r>
            <a:r>
              <a:rPr lang="en-US" sz="2000" dirty="0" smtClean="0"/>
              <a:t> </a:t>
            </a:r>
            <a:r>
              <a:rPr lang="en-US" sz="2000" dirty="0" err="1" smtClean="0"/>
              <a:t>উৎস</a:t>
            </a:r>
            <a:r>
              <a:rPr lang="en-US" sz="2000" dirty="0" smtClean="0"/>
              <a:t> </a:t>
            </a:r>
            <a:r>
              <a:rPr lang="en-US" sz="2000" dirty="0" err="1" smtClean="0"/>
              <a:t>থেকে</a:t>
            </a:r>
            <a:r>
              <a:rPr lang="en-US" sz="2000" dirty="0" smtClean="0"/>
              <a:t> </a:t>
            </a:r>
            <a:r>
              <a:rPr lang="en-US" sz="2000" dirty="0" err="1" smtClean="0"/>
              <a:t>সরকারের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পাওনা</a:t>
            </a:r>
            <a:r>
              <a:rPr lang="en-US" sz="2000" dirty="0" smtClean="0"/>
              <a:t> </a:t>
            </a:r>
            <a:r>
              <a:rPr lang="en-US" sz="2000" dirty="0" err="1" smtClean="0"/>
              <a:t>আদায়</a:t>
            </a:r>
            <a:r>
              <a:rPr lang="en-US" sz="2000" dirty="0" smtClean="0"/>
              <a:t>  </a:t>
            </a:r>
            <a:r>
              <a:rPr lang="en-US" sz="2000" dirty="0" err="1" smtClean="0"/>
              <a:t>এবংবিভিন্ন</a:t>
            </a:r>
            <a:r>
              <a:rPr lang="en-US" sz="2000" dirty="0" smtClean="0"/>
              <a:t> </a:t>
            </a:r>
            <a:r>
              <a:rPr lang="en-US" sz="2000" dirty="0" err="1" smtClean="0"/>
              <a:t>খাতে</a:t>
            </a:r>
            <a:r>
              <a:rPr lang="en-US" sz="2000" dirty="0" smtClean="0"/>
              <a:t> </a:t>
            </a:r>
            <a:r>
              <a:rPr lang="en-US" sz="2000" dirty="0" err="1" smtClean="0"/>
              <a:t>সরকারের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দেনা</a:t>
            </a:r>
            <a:r>
              <a:rPr lang="en-US" sz="2000" dirty="0" smtClean="0"/>
              <a:t> </a:t>
            </a:r>
            <a:r>
              <a:rPr lang="en-US" sz="2000" dirty="0" err="1" smtClean="0"/>
              <a:t>পরিশোধ</a:t>
            </a:r>
            <a:r>
              <a:rPr lang="en-US" sz="2000" dirty="0" smtClean="0"/>
              <a:t> </a:t>
            </a:r>
            <a:r>
              <a:rPr lang="en-US" sz="2000" dirty="0" err="1" smtClean="0"/>
              <a:t>করে</a:t>
            </a:r>
            <a:r>
              <a:rPr lang="en-US" sz="2000" dirty="0" smtClean="0"/>
              <a:t> ।</a:t>
            </a:r>
            <a:endParaRPr lang="en-US" sz="2000" dirty="0"/>
          </a:p>
        </p:txBody>
      </p:sp>
      <p:pic>
        <p:nvPicPr>
          <p:cNvPr id="5" name="Content Placeholder 4" descr="ab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10200" y="1600200"/>
            <a:ext cx="2133600" cy="1619019"/>
          </a:xfrm>
        </p:spPr>
      </p:pic>
      <p:pic>
        <p:nvPicPr>
          <p:cNvPr id="6" name="Picture 5" descr="bank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3352800"/>
            <a:ext cx="2133600" cy="1524000"/>
          </a:xfrm>
          <a:prstGeom prst="rect">
            <a:avLst/>
          </a:prstGeom>
        </p:spPr>
      </p:pic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4953000"/>
            <a:ext cx="2076450" cy="1476375"/>
          </a:xfrm>
          <a:prstGeom prst="rect">
            <a:avLst/>
          </a:prstGeom>
        </p:spPr>
      </p:pic>
      <p:pic>
        <p:nvPicPr>
          <p:cNvPr id="8" name="Picture 7" descr="tak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4953000"/>
            <a:ext cx="1685925" cy="141922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262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স্বাগতম</vt:lpstr>
      <vt:lpstr>পরিচিতি</vt:lpstr>
      <vt:lpstr>চিত্র</vt:lpstr>
      <vt:lpstr>পাঠ ঘোষনা </vt:lpstr>
      <vt:lpstr>    শিখণ ফল    </vt:lpstr>
      <vt:lpstr>    বিস্তারিত আলোচনা    </vt:lpstr>
      <vt:lpstr>    বিস্তারিত আলোচনা    </vt:lpstr>
      <vt:lpstr> *নোট প্রচলন : </vt:lpstr>
      <vt:lpstr>সরকারের ব্যাংক</vt:lpstr>
      <vt:lpstr>ঋণদানের শেষ আশ্রয়স্থল</vt:lpstr>
      <vt:lpstr>অন্যান্য কার্যাবলি</vt:lpstr>
      <vt:lpstr>বিশেষ ধরনের ব্যাংকসমুহ</vt:lpstr>
      <vt:lpstr> দলিয় কাজ </vt:lpstr>
      <vt:lpstr>   মূল্যায়ন    *কেন্দ্রীয় ব্যাংক কাকে বলে ? *কেন্দ্রীয় ব্যাংক কি কি কাজ করে ?</vt:lpstr>
      <vt:lpstr>   বাড়ির কাজ   *কেন্দ্রীয় ব্যাংকের কার্যবলী কি কি বর্ননা লিখ ।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RoycOMPUTERS</dc:creator>
  <cp:lastModifiedBy>Admin</cp:lastModifiedBy>
  <cp:revision>124</cp:revision>
  <dcterms:created xsi:type="dcterms:W3CDTF">2013-11-28T21:43:28Z</dcterms:created>
  <dcterms:modified xsi:type="dcterms:W3CDTF">2013-12-04T10:10:12Z</dcterms:modified>
</cp:coreProperties>
</file>